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C43D2AD-451D-4AA1-8E59-37CCA76C00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D3AD721-7B0D-4E92-A93B-A2A2573DE64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130E6B3-0BCA-46A6-8695-9E90F1B5CB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F14A8-D05B-4FCF-B07E-13B8CDD14C33}" type="datetimeFigureOut">
              <a:rPr lang="ru-RU" smtClean="0"/>
              <a:t>25.09.2024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449AC5E-6C21-4FA7-AD98-912C9D1A64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ED91E50-ADE0-45B0-94B8-0F27AF69D6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6195E-E64B-439A-95FB-79BA25BD69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59723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64B1C3D-84F0-4E7A-AC60-9CE9E27903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F4ACBE49-DC32-4767-AA7C-65FE98431FE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1F3DFEB-ECE4-4943-BE9D-C4F8697E3E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F14A8-D05B-4FCF-B07E-13B8CDD14C33}" type="datetimeFigureOut">
              <a:rPr lang="ru-RU" smtClean="0"/>
              <a:t>25.09.2024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5FF801D-EAA4-4F25-8BE8-807A5CF307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CB208F2-2B9F-44A7-89B3-CC34835F00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6195E-E64B-439A-95FB-79BA25BD69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38517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F99D1508-BA12-4CB6-B69D-4274219D01C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40227AD-3DD4-4CC7-9E0A-B635D7B26C9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3683D84-D2D9-4A3F-B5C1-9545A1BD4C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F14A8-D05B-4FCF-B07E-13B8CDD14C33}" type="datetimeFigureOut">
              <a:rPr lang="ru-RU" smtClean="0"/>
              <a:t>25.09.2024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F26B5E5-F2DC-493E-B309-5156E5DB32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DB8279B-D429-4404-8236-7D5735EE05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6195E-E64B-439A-95FB-79BA25BD69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53624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F87FDAB-0A52-45DB-8FE5-EC8FB5D756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DB8E3B0-D249-445E-A6FC-564A9EBA49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A04ACC1-337A-4964-B113-9DE9E0CFD8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F14A8-D05B-4FCF-B07E-13B8CDD14C33}" type="datetimeFigureOut">
              <a:rPr lang="ru-RU" smtClean="0"/>
              <a:t>25.09.2024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B31E5B4-2E01-42F8-BAD1-12192FDE23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F2808DA-6954-43A3-83C1-698D41E5BF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6195E-E64B-439A-95FB-79BA25BD69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18463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B568727-09CE-4ACA-A47B-DFB2F4AD41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74B3E94-A7E3-43B4-8801-8E968A0FF0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8B50722-5EAB-4EA3-B448-B4A6B8128B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F14A8-D05B-4FCF-B07E-13B8CDD14C33}" type="datetimeFigureOut">
              <a:rPr lang="ru-RU" smtClean="0"/>
              <a:t>25.09.2024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3931642-91B9-4433-90E2-3BBF2EB535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B5E878B-5B29-4641-9CF1-77F3DD6CD6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6195E-E64B-439A-95FB-79BA25BD69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62759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7AA59E9-6DC0-4AE5-80C4-E2B01C7758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8F8E8BB-EA70-43A4-9CF3-CE86E4167AA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FCFCF32-C108-409F-A343-C45ABAD064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8C76674-5CEA-47DE-93AC-E07ABD3496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F14A8-D05B-4FCF-B07E-13B8CDD14C33}" type="datetimeFigureOut">
              <a:rPr lang="ru-RU" smtClean="0"/>
              <a:t>25.09.2024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895A135-A93A-4A7E-A23B-836A1E26A0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F1E642E-931B-4F73-8F63-C78DFA2C02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6195E-E64B-439A-95FB-79BA25BD69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76579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B9B6D33-735B-4E0A-94F5-3FDEA2604F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2654CA9-D2A5-4CFB-BE80-3CC67134DB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25CA9B3-542F-432A-A779-0C68FAF697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C23C211C-3852-4D03-AD2F-5DFDACC885B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8E6C561F-C6BC-4955-8F3F-80C769D4E09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537FA66B-67B0-4F50-A373-EF04DF6FD0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F14A8-D05B-4FCF-B07E-13B8CDD14C33}" type="datetimeFigureOut">
              <a:rPr lang="ru-RU" smtClean="0"/>
              <a:t>25.09.2024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3F11EB2B-F3F3-445E-8353-9104CB0DC6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C88200E5-794F-4FD4-AA82-F646FA4D8A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6195E-E64B-439A-95FB-79BA25BD69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11298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AC8A85E-27BE-4D12-A101-07FA5B4719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BFB64025-A836-4160-9153-894CFB4265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F14A8-D05B-4FCF-B07E-13B8CDD14C33}" type="datetimeFigureOut">
              <a:rPr lang="ru-RU" smtClean="0"/>
              <a:t>25.09.2024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400729A7-B6BF-4725-A034-432D714492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AFBF1513-7CC2-404F-B879-DE68E52C66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6195E-E64B-439A-95FB-79BA25BD69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20557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A5560B99-E810-41A3-9B9A-EF9A935122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F14A8-D05B-4FCF-B07E-13B8CDD14C33}" type="datetimeFigureOut">
              <a:rPr lang="ru-RU" smtClean="0"/>
              <a:t>25.09.2024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FDC51305-7F74-47FC-9CFE-F3AA0BD319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2913AFA7-83AA-4006-A29F-CFF0F2B912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6195E-E64B-439A-95FB-79BA25BD69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29384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01E9DF6-926E-42BC-86A6-FB62E92F82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62E3DB0-3A68-4E1E-B797-D9FCCD7AC4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6D6ABA1-8616-4509-8C8D-B19EFC24840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B9814AD-5B66-4435-A2CC-DEDE7C946F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F14A8-D05B-4FCF-B07E-13B8CDD14C33}" type="datetimeFigureOut">
              <a:rPr lang="ru-RU" smtClean="0"/>
              <a:t>25.09.2024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9C058E4-61E9-4156-B080-19C2E32738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1ED7FAB-4751-42D7-AC15-C06C94061E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6195E-E64B-439A-95FB-79BA25BD69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17000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DB34171-57E9-487F-9D2F-C5817A449D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79ACB0CD-D1B6-4508-99DF-0F35D2E79BB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7E05751-B1A3-4C4A-A617-A31785D618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2CAA28C-6369-4C14-8DCF-4BB961E928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F14A8-D05B-4FCF-B07E-13B8CDD14C33}" type="datetimeFigureOut">
              <a:rPr lang="ru-RU" smtClean="0"/>
              <a:t>25.09.2024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E70E8AF-5511-43D6-AFF1-B96362EF0C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B144C2E-E73E-458C-A8B6-126FB16FD5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6195E-E64B-439A-95FB-79BA25BD69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48958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32720DA-80DC-43B4-9A03-6645DA9FD5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8EA6843-ED62-4292-AE05-1A807125E0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0415DA2-A7F6-43A1-82DD-945092F7A92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4F14A8-D05B-4FCF-B07E-13B8CDD14C33}" type="datetimeFigureOut">
              <a:rPr lang="ru-RU" smtClean="0"/>
              <a:t>25.09.2024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7EAE411-842A-46CC-9BEB-6417845317A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A787C00-F5A0-4C98-B5E9-6B7C0E30ED2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26195E-E64B-439A-95FB-79BA25BD69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12041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942691A-29CB-4E86-B300-28FB959A19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73"/>
            <a:ext cx="12364278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35495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DDE133C-1706-42DB-B549-4626A3070A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1673"/>
            <a:ext cx="12390783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6499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97B36B4-BA11-4430-A731-13037058AF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73"/>
            <a:ext cx="12364278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95671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3C05881-DE9D-43D0-821D-5E2E0488F6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73"/>
            <a:ext cx="1237753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2739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89F4580-9693-4E4E-914B-47856839CB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1673"/>
            <a:ext cx="12417287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4851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141DEA8-9949-4640-840F-AF2B7305C3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1673"/>
            <a:ext cx="12377531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34632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56E4FE3-16B9-4EC3-B717-140DD19914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1673"/>
            <a:ext cx="12390783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34141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54ED6B8-38A6-48B9-942D-65C1060C89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73"/>
            <a:ext cx="12351026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99312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878DE54-A9B1-4595-8CF3-9509B17E2E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73"/>
            <a:ext cx="12364278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433528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0</Words>
  <Application>Microsoft Office PowerPoint</Application>
  <PresentationFormat>Широкоэкранный</PresentationFormat>
  <Paragraphs>0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DIDI</dc:creator>
  <cp:lastModifiedBy>DIDI</cp:lastModifiedBy>
  <cp:revision>1</cp:revision>
  <dcterms:created xsi:type="dcterms:W3CDTF">2024-09-24T21:25:54Z</dcterms:created>
  <dcterms:modified xsi:type="dcterms:W3CDTF">2024-09-24T21:29:06Z</dcterms:modified>
</cp:coreProperties>
</file>